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82" r:id="rId2"/>
    <p:sldId id="292" r:id="rId3"/>
    <p:sldId id="257" r:id="rId4"/>
    <p:sldId id="287" r:id="rId5"/>
    <p:sldId id="288" r:id="rId6"/>
    <p:sldId id="289" r:id="rId7"/>
    <p:sldId id="290" r:id="rId8"/>
    <p:sldId id="291" r:id="rId9"/>
    <p:sldId id="256" r:id="rId10"/>
    <p:sldId id="293" r:id="rId11"/>
    <p:sldId id="294" r:id="rId12"/>
    <p:sldId id="258" r:id="rId13"/>
    <p:sldId id="295" r:id="rId14"/>
    <p:sldId id="296" r:id="rId15"/>
    <p:sldId id="297" r:id="rId16"/>
    <p:sldId id="29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499" r:id="rId33"/>
    <p:sldId id="500" r:id="rId34"/>
    <p:sldId id="501" r:id="rId35"/>
    <p:sldId id="502" r:id="rId36"/>
    <p:sldId id="503" r:id="rId37"/>
    <p:sldId id="504" r:id="rId38"/>
    <p:sldId id="276" r:id="rId39"/>
    <p:sldId id="277" r:id="rId40"/>
    <p:sldId id="505" r:id="rId41"/>
    <p:sldId id="506" r:id="rId42"/>
    <p:sldId id="278" r:id="rId43"/>
    <p:sldId id="299" r:id="rId44"/>
    <p:sldId id="513" r:id="rId45"/>
    <p:sldId id="302" r:id="rId46"/>
    <p:sldId id="304" r:id="rId47"/>
    <p:sldId id="496" r:id="rId48"/>
    <p:sldId id="497" r:id="rId49"/>
    <p:sldId id="498" r:id="rId50"/>
    <p:sldId id="507" r:id="rId51"/>
    <p:sldId id="508" r:id="rId52"/>
    <p:sldId id="509" r:id="rId53"/>
    <p:sldId id="510" r:id="rId54"/>
    <p:sldId id="511" r:id="rId55"/>
    <p:sldId id="512" r:id="rId56"/>
    <p:sldId id="279" r:id="rId57"/>
    <p:sldId id="280" r:id="rId58"/>
    <p:sldId id="28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C3DFD-E157-4D0A-A089-27A72388D2F5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7DA15-176D-4D93-ADB5-1186A049F9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993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00FC0-9606-4230-B9E2-30A044F06FAE}" type="slidenum">
              <a:rPr lang="en-US" altLang="en-US"/>
              <a:pPr/>
              <a:t>47</a:t>
            </a:fld>
            <a:endParaRPr lang="en-US" alt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32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E33A3-77EB-4224-AF21-49160BCD2D9A}" type="slidenum">
              <a:rPr lang="en-US" altLang="en-US"/>
              <a:pPr/>
              <a:t>48</a:t>
            </a:fld>
            <a:endParaRPr lang="en-US" alt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36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8934-80BB-4AB3-B614-02EE4690B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E1BBA-002B-43F6-A5CC-EC7777728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F7EA2-A096-4948-BDAC-B1553880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0357-547A-4A30-9F5A-79E68A3E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2784-C13B-4BC1-AE31-1FAC022D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081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C79D-BC2C-4100-8A59-B3FA7955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5EDF3-A993-4508-8B53-FF58C25F2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E2B9-9E81-4003-9409-5F9AA76F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84752-529B-4596-B9A3-6DDCF28B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DB8-0A03-466B-9C1C-EBB60A76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80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105E3-AD9D-4147-90CE-5E2717EB2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76169-8F52-4D3D-A8B8-AAF2B47B4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15A1-13D1-4114-BE23-ABF2048F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A1EC-655D-44B2-AFB5-2A330698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FDC8-7422-4E05-B24C-E2D8297E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896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EC08-485E-466F-92F4-76110736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68CD-F1A0-4814-8FAD-025B011ED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1E60-48D9-4068-831E-93FAA0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DF0E9-A0B3-43DF-B482-BDB08D38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B4C63-0D2D-4096-8B92-D974B794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358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BF3F-0198-4175-B9AA-60E3396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DE5AE-C16F-46C5-8BA5-6BB58970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4CCF4-5C7A-44C1-AEA4-886802EA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3BE5B-55BB-4757-BCFF-7D9A59AB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DBAF-50B3-41CB-93F4-CAF70B27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31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BA25-76FF-4CE6-B2CA-BD68D6F8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E0BE-BD1C-4D7C-83CA-122670822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DDA79-C33D-4A48-A69D-B38AF55E6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F233E-BA2D-42AB-9E3F-8DF32D60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31BE4-45EC-4AA7-A0E2-8B356C04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62EDB-7AAA-455B-8F08-E6200394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530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FB66-8C15-48F6-8EED-10826007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8043A-60C7-4980-B82F-CAA441D9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864C3-0D0F-458B-9B0C-84FECFCF8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6D18C-3972-4C93-90D2-07CFCA9D1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7C4F7-460C-4462-AA53-151245B2E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57987-8E10-46CE-9F77-B40BDD1A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8DF8C-E91F-4316-8521-29E3BAB3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0B113-E3BF-47CA-B9C4-F7E009E0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76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0F41-9FDC-4470-995F-4CCA8808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9C089-4DF9-4BC7-9373-2B393BD7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5512A-330E-4F39-8000-3D735AC9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4725B-B386-419F-8ADC-218C15A6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268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50ED0-8FB3-4F71-BB16-08CBB688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22DA1-AA10-4D53-898E-F9973B57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03624-12D7-4823-8C78-2F8367A2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35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E7FB-F613-415B-A2DC-61D21512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2BCA-F777-489C-8304-492E5F3F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0927E-0E8A-4E76-864A-D0BDC8D19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246E2-083E-48B5-815D-1A108389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B8447-6BFC-4542-A0F0-007241C1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9DDF6-282B-43B6-81C7-ECBE8C13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5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5232-B722-4F4B-A3F6-BCD72398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F81EA-DEE6-4295-A6F4-BF1A9D9BF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65DE3-D213-461F-944C-84D4E2252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BD5D2-BA58-4F88-86A2-9FEA16F0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76CBF-0530-41A8-BE13-D3FCE8A1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7B8B9-1AB0-412A-AD7F-9C8E34CE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712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0B666-90BF-486A-B1BB-60AF3308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D7CD6-97EC-42B2-BDE5-4A756BF88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6833B-A761-433F-80E2-F8EEFABC3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DF93-CAD2-449C-B6E3-6BA08C1E0B7B}" type="datetimeFigureOut">
              <a:rPr lang="en-AU" smtClean="0"/>
              <a:t>19/05/2021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9DF9B-FD40-4831-8529-85C94E264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D421-2448-46CE-A8BC-891B7B9AA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028D-D3A3-454A-A70B-43B2D55584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8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to Connect Church">
            <a:extLst>
              <a:ext uri="{FF2B5EF4-FFF2-40B4-BE49-F238E27FC236}">
                <a16:creationId xmlns:a16="http://schemas.microsoft.com/office/drawing/2014/main" id="{93673E8C-D2D5-4865-A687-4B9D5D0E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45"/>
            <a:ext cx="12192001" cy="69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0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CBE9989A-D423-4380-BE4A-72646E985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latin typeface="Bookman Old Style" panose="02050604050505020204" pitchFamily="18" charset="0"/>
              </a:rPr>
              <a:t>3 They are like a tree </a:t>
            </a:r>
          </a:p>
          <a:p>
            <a:pPr algn="ctr"/>
            <a:r>
              <a:rPr lang="en-US" altLang="en-US" sz="4000" b="1" dirty="0">
                <a:latin typeface="Bookman Old Style" panose="02050604050505020204" pitchFamily="18" charset="0"/>
              </a:rPr>
              <a:t>planted by streams of water, </a:t>
            </a:r>
            <a:br>
              <a:rPr lang="en-US" altLang="en-US" sz="4000" b="1" dirty="0">
                <a:latin typeface="Bookman Old Style" panose="02050604050505020204" pitchFamily="18" charset="0"/>
              </a:rPr>
            </a:br>
            <a:r>
              <a:rPr lang="en-US" altLang="en-US" sz="4000" b="1" dirty="0">
                <a:latin typeface="Bookman Old Style" panose="02050604050505020204" pitchFamily="18" charset="0"/>
              </a:rPr>
              <a:t>which yields its fruit in season </a:t>
            </a:r>
            <a:br>
              <a:rPr lang="en-US" altLang="en-US" sz="4000" b="1" dirty="0">
                <a:latin typeface="Bookman Old Style" panose="02050604050505020204" pitchFamily="18" charset="0"/>
              </a:rPr>
            </a:br>
            <a:r>
              <a:rPr lang="en-US" altLang="en-US" sz="4000" b="1" dirty="0">
                <a:latin typeface="Bookman Old Style" panose="02050604050505020204" pitchFamily="18" charset="0"/>
              </a:rPr>
              <a:t>and whose leaf does not wither. </a:t>
            </a:r>
            <a:br>
              <a:rPr lang="en-US" altLang="en-US" sz="4000" b="1" dirty="0">
                <a:latin typeface="Bookman Old Style" panose="02050604050505020204" pitchFamily="18" charset="0"/>
              </a:rPr>
            </a:br>
            <a:r>
              <a:rPr lang="en-US" altLang="en-US" sz="4000" b="1" dirty="0">
                <a:latin typeface="Bookman Old Style" panose="02050604050505020204" pitchFamily="18" charset="0"/>
              </a:rPr>
              <a:t>Whatever they do prospers.</a:t>
            </a:r>
          </a:p>
          <a:p>
            <a:pPr algn="ctr"/>
            <a:r>
              <a:rPr lang="en-US" altLang="en-US" sz="3600" b="1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altLang="en-US" sz="4000" b="1" i="1" dirty="0">
                <a:latin typeface="Bookman Old Style" panose="02050604050505020204" pitchFamily="18" charset="0"/>
              </a:rPr>
              <a:t>4 Not so the wicked! </a:t>
            </a:r>
            <a:br>
              <a:rPr lang="en-US" altLang="en-US" sz="4000" b="1" i="1" dirty="0">
                <a:latin typeface="Bookman Old Style" panose="02050604050505020204" pitchFamily="18" charset="0"/>
              </a:rPr>
            </a:br>
            <a:r>
              <a:rPr lang="en-US" altLang="en-US" sz="4000" b="1" i="1" dirty="0">
                <a:latin typeface="Bookman Old Style" panose="02050604050505020204" pitchFamily="18" charset="0"/>
              </a:rPr>
              <a:t>They are like chaff </a:t>
            </a:r>
            <a:br>
              <a:rPr lang="en-US" altLang="en-US" sz="4000" b="1" i="1" dirty="0">
                <a:latin typeface="Bookman Old Style" panose="02050604050505020204" pitchFamily="18" charset="0"/>
              </a:rPr>
            </a:br>
            <a:r>
              <a:rPr lang="en-US" altLang="en-US" sz="4000" b="1" i="1" dirty="0">
                <a:latin typeface="Bookman Old Style" panose="02050604050505020204" pitchFamily="18" charset="0"/>
              </a:rPr>
              <a:t>that the wind blows away.</a:t>
            </a:r>
            <a:r>
              <a:rPr lang="en-US" altLang="en-US" sz="4000" b="1" dirty="0"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B62000B0-3A20-41A0-9E70-E2E8BF57B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latin typeface="Bookman Old Style" panose="02050604050505020204" pitchFamily="18" charset="0"/>
              </a:rPr>
              <a:t>5 Therefore the wicked </a:t>
            </a:r>
          </a:p>
          <a:p>
            <a:pPr algn="ctr"/>
            <a:r>
              <a:rPr lang="en-US" altLang="en-US" sz="4000" b="1" dirty="0">
                <a:latin typeface="Bookman Old Style" panose="02050604050505020204" pitchFamily="18" charset="0"/>
              </a:rPr>
              <a:t>will not stand in the judgment, </a:t>
            </a:r>
            <a:br>
              <a:rPr lang="en-US" altLang="en-US" sz="4000" b="1" dirty="0">
                <a:latin typeface="Bookman Old Style" panose="02050604050505020204" pitchFamily="18" charset="0"/>
              </a:rPr>
            </a:br>
            <a:r>
              <a:rPr lang="en-US" altLang="en-US" sz="4000" b="1" dirty="0">
                <a:latin typeface="Bookman Old Style" panose="02050604050505020204" pitchFamily="18" charset="0"/>
              </a:rPr>
              <a:t>nor sinners in </a:t>
            </a:r>
          </a:p>
          <a:p>
            <a:pPr algn="ctr"/>
            <a:r>
              <a:rPr lang="en-US" altLang="en-US" sz="4000" b="1" dirty="0">
                <a:latin typeface="Bookman Old Style" panose="02050604050505020204" pitchFamily="18" charset="0"/>
              </a:rPr>
              <a:t>the assembly of the righteous</a:t>
            </a:r>
          </a:p>
          <a:p>
            <a:r>
              <a:rPr lang="en-US" altLang="en-US" sz="3600" b="1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altLang="en-US" sz="4000" b="1" i="1" dirty="0">
                <a:latin typeface="Bookman Old Style" panose="02050604050505020204" pitchFamily="18" charset="0"/>
              </a:rPr>
              <a:t>6 For the LORD watches </a:t>
            </a:r>
          </a:p>
          <a:p>
            <a:pPr algn="ctr"/>
            <a:r>
              <a:rPr lang="en-US" altLang="en-US" sz="4000" b="1" i="1" dirty="0">
                <a:latin typeface="Bookman Old Style" panose="02050604050505020204" pitchFamily="18" charset="0"/>
              </a:rPr>
              <a:t>over the way of the righteous, </a:t>
            </a:r>
            <a:br>
              <a:rPr lang="en-US" altLang="en-US" sz="4000" b="1" i="1" dirty="0">
                <a:latin typeface="Bookman Old Style" panose="02050604050505020204" pitchFamily="18" charset="0"/>
              </a:rPr>
            </a:br>
            <a:r>
              <a:rPr lang="en-US" altLang="en-US" sz="4000" b="1" i="1" dirty="0">
                <a:latin typeface="Bookman Old Style" panose="02050604050505020204" pitchFamily="18" charset="0"/>
              </a:rPr>
              <a:t>but the way of the wicked </a:t>
            </a:r>
          </a:p>
          <a:p>
            <a:pPr algn="ctr"/>
            <a:r>
              <a:rPr lang="en-US" altLang="en-US" sz="4000" b="1" i="1" dirty="0">
                <a:latin typeface="Bookman Old Style" panose="02050604050505020204" pitchFamily="18" charset="0"/>
              </a:rPr>
              <a:t>will perish. </a:t>
            </a:r>
          </a:p>
          <a:p>
            <a:pPr algn="ctr"/>
            <a:r>
              <a:rPr lang="en-US" altLang="en-US" sz="4000" b="1" i="1" dirty="0">
                <a:latin typeface="Bookman Old Style" panose="02050604050505020204" pitchFamily="18" charset="0"/>
              </a:rPr>
              <a:t>Amen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64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80487600-B460-47F4-BC6C-DFB2CE61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1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Let earth and Heaven combine,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Their voices all agree,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praise in songs divine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 incarnate Deity,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Our God contracted to a span,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Incomprehensibly made Man.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1/4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7DE5D364-2344-4C79-AE37-270E9E37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1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Unsearchable the love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That has the Saviour brought;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 grace is far above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Our own or angels’ thought: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Enough for us that God, we know,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Our God, is manifest below.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2/4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E4C0AED7-CC90-46E8-9907-896558507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1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 deigns in flesh to appear,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Widest extremes to join;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bring our vileness near,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make us all divine: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we the life of God shall know,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God is manifest below.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3/4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E6A11EE5-32F9-4C1B-BD8F-C1A72E64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82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Made perfect first in love,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sanctified by grace,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We shall from earth remove,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see His glorious face: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Then shall His love be fully showed,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all shall all be lost in God.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4/4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Charles Wesley 1707-88</a:t>
            </a:r>
            <a:endParaRPr lang="en-US" alt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12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rning Announcement High Resolution Stock Photography and Images - Alamy">
            <a:extLst>
              <a:ext uri="{FF2B5EF4-FFF2-40B4-BE49-F238E27FC236}">
                <a16:creationId xmlns:a16="http://schemas.microsoft.com/office/drawing/2014/main" id="{7D18B654-3DB0-47FA-B4D4-4978AA15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6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sharing is good for business - Dynamic Business">
            <a:extLst>
              <a:ext uri="{FF2B5EF4-FFF2-40B4-BE49-F238E27FC236}">
                <a16:creationId xmlns:a16="http://schemas.microsoft.com/office/drawing/2014/main" id="{ED97B019-C650-48A0-A2AD-863A0E54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2"/>
            <a:ext cx="12192000" cy="69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3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EE1C934-800E-4376-BEC4-08136C912E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24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rbit Offering Still | Still Backgrounds for Worship">
            <a:extLst>
              <a:ext uri="{FF2B5EF4-FFF2-40B4-BE49-F238E27FC236}">
                <a16:creationId xmlns:a16="http://schemas.microsoft.com/office/drawing/2014/main" id="{C80B096D-ED9C-4A68-A582-E24969BF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2219214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8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3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mmary of the Book of 1 John - Bible Survey | GotQuestions.org">
            <a:extLst>
              <a:ext uri="{FF2B5EF4-FFF2-40B4-BE49-F238E27FC236}">
                <a16:creationId xmlns:a16="http://schemas.microsoft.com/office/drawing/2014/main" id="{4E7DE793-2B44-4327-8E5E-2B6A8B97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1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57CD3-0F6D-4569-BFFB-F122750FB3EE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accept human testimony, but God’s testimony </a:t>
            </a: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greater because it is the testimony of God, </a:t>
            </a: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he has given about his Son.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Whoever believes in the Son of God accepts this testimony. Whoever does not believe God has made him out to be a liar, because they have not believed the testimony God has given about his Son.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this is the testimony: God has given us eternal life, and this life is in his Son. </a:t>
            </a:r>
          </a:p>
        </p:txBody>
      </p:sp>
    </p:spTree>
    <p:extLst>
      <p:ext uri="{BB962C8B-B14F-4D97-AF65-F5344CB8AC3E}">
        <p14:creationId xmlns:p14="http://schemas.microsoft.com/office/powerpoint/2010/main" val="424052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FB7D1-C37F-482A-9E61-556323B1467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Whoever has the Son has life; </a:t>
            </a: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whoever does not have the Son of God does not have life.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write these things to you who believe in the name of the Son of God so that you may know that you have eternal life.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9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759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ible study 'Gospel of John' – Chapter 20 | Alex on Faith">
            <a:extLst>
              <a:ext uri="{FF2B5EF4-FFF2-40B4-BE49-F238E27FC236}">
                <a16:creationId xmlns:a16="http://schemas.microsoft.com/office/drawing/2014/main" id="{C3DB49EB-1B0B-4B53-8407-C1F263F2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" y="-22288"/>
            <a:ext cx="12195753" cy="68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59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28E9FC-7831-4F39-8CAC-7F3D4FAC125F}"/>
              </a:ext>
            </a:extLst>
          </p:cNvPr>
          <p:cNvSpPr txBox="1"/>
          <p:nvPr/>
        </p:nvSpPr>
        <p:spPr>
          <a:xfrm>
            <a:off x="0" y="0"/>
            <a:ext cx="12344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 have revealed you to those whom you gave me out of the world. They were yours; you gave them to me and they have obeyed your word. 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they know that everything you have given me comes from you. 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I gave them the words you gave me and they accepted them. They knew with certainty that I came from you, and they believed that you sent me. 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pray for them. I am not praying for the world, 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for those you have given me, for they are yours. </a:t>
            </a: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55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80A93E-4C75-416A-95B7-A3E1DB04F0B5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I have is yours, and all you have is mine. 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glory has come to me through them. 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 remain in the world no longer, but they are still in the world, and I am coming to you. Holy Father, protect them by the power of your name, the name you gave me, so that they may be one as we are one. 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I was with them, I protected them and kept them safe by that name you gave me. 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None has been lost except the one doomed to destruction so that Scripture would be fulfilled.</a:t>
            </a:r>
          </a:p>
          <a:p>
            <a:pPr algn="l"/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06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9B54F-0CE8-46C1-B74A-6E75C05B4B1A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 am coming to you now, but I say these things while I am still in the world, so that they may have </a:t>
            </a: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full measure of my joy within them.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given them your word and the world has hated them, for they are not of the world any more than I am of the world.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prayer is not that you take them out of the world but that you protect them from the evil one.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 not of the world, even as I am not of it. </a:t>
            </a:r>
          </a:p>
        </p:txBody>
      </p:sp>
    </p:spTree>
    <p:extLst>
      <p:ext uri="{BB962C8B-B14F-4D97-AF65-F5344CB8AC3E}">
        <p14:creationId xmlns:p14="http://schemas.microsoft.com/office/powerpoint/2010/main" val="425804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307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82E43-2F22-4B5D-A96A-34C995D2E943}"/>
              </a:ext>
            </a:extLst>
          </p:cNvPr>
          <p:cNvSpPr txBox="1"/>
          <p:nvPr/>
        </p:nvSpPr>
        <p:spPr>
          <a:xfrm>
            <a:off x="0" y="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Sanctify them by the truth; your word is truth.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you sent me into the world, </a:t>
            </a: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sent them into the world.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them I sanctify myself, that they too may be truly sanctified.</a:t>
            </a:r>
          </a:p>
        </p:txBody>
      </p:sp>
    </p:spTree>
    <p:extLst>
      <p:ext uri="{BB962C8B-B14F-4D97-AF65-F5344CB8AC3E}">
        <p14:creationId xmlns:p14="http://schemas.microsoft.com/office/powerpoint/2010/main" val="2175631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34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2111783B-80BE-4BDA-89A1-920C153EB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97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endParaRPr lang="en-AU" altLang="en-US" sz="16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Just as I am, without one plea,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spc="-150" dirty="0">
                <a:solidFill>
                  <a:srgbClr val="FFFF00"/>
                </a:solidFill>
              </a:rPr>
              <a:t>But that thy blood was shed for me,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spc="-300" dirty="0">
                <a:solidFill>
                  <a:srgbClr val="FFFF00"/>
                </a:solidFill>
              </a:rPr>
              <a:t>And that thou bidd'st me come to thee,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O Lamb of God, I come, I come.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339B2C94-1E38-4D60-8336-EF6EFF57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978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endParaRPr lang="en-AU" altLang="en-US" sz="16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spc="-150" dirty="0">
                <a:solidFill>
                  <a:srgbClr val="FFFF00"/>
                </a:solidFill>
              </a:rPr>
              <a:t>Just as I am, though tossed about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spc="-300" dirty="0">
                <a:solidFill>
                  <a:srgbClr val="FFFF00"/>
                </a:solidFill>
              </a:rPr>
              <a:t>With many a conflict, many a doubt;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spc="-300" dirty="0">
                <a:solidFill>
                  <a:srgbClr val="FFFF00"/>
                </a:solidFill>
              </a:rPr>
              <a:t>Fighting’s and fears within, without,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O Lamb of God, I come, I come.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2628F731-9660-4B9C-8C20-EB7B5D6B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978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endParaRPr lang="en-AU" altLang="en-US" sz="16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spc="-150" dirty="0">
                <a:solidFill>
                  <a:srgbClr val="FFFF00"/>
                </a:solidFill>
              </a:rPr>
              <a:t>Just as I am, poor, wretched, blind;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spc="-150" dirty="0">
                <a:solidFill>
                  <a:srgbClr val="FFFF00"/>
                </a:solidFill>
              </a:rPr>
              <a:t>Sight, riches, healing of the mind,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Yea, all I need, in thee to find,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O Lamb of God, I come, I come.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1D33D46E-2184-450A-9D81-9BFD6C013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978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endParaRPr lang="en-AU" altLang="en-US" sz="16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Just as I am, thou wilt receive;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spc="-300" dirty="0">
                <a:solidFill>
                  <a:srgbClr val="FFFF00"/>
                </a:solidFill>
              </a:rPr>
              <a:t>Wilt welcome, pardon, cleanse, relieve,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Because thy promise I believe,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O Lamb of God, I come, I come.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C03B10CD-F478-4838-A1CD-B33408D6D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978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endParaRPr lang="en-AU" altLang="en-US" sz="16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Just as I am, thy love unknown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Has broken every barrier down;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Now to be thine, yea, thine alone,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4000" b="1" dirty="0">
                <a:solidFill>
                  <a:srgbClr val="FFFF00"/>
                </a:solidFill>
              </a:rPr>
              <a:t>O Lamb of God, I come, I come.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AU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B4DA494D-3D86-4330-B1FD-013F27B5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AU" altLang="en-US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AU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Just as I am, of that free love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AU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 breadth, length, depth,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AU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height to prove,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AU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Here for a season, then above: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AU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 Lamb of God, I come, I come.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AU" altLang="en-US" sz="1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6/6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Words: Charlotte Elliott, 1841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375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09461-D71A-4296-A288-02BE557C1C4E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 have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revealed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if you have seen me you have seen the Father, last week e had the I Am, Ø with Moses as Jesus is to us,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 to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those whom you gave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nothing outstanding about them, so we need not “measure up to them” until empowered by the Holy Spirit,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 out of the world. They were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you gave them to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they have obeyed your word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Logos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they know that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everything you have given me comes from you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3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eromancy: Flame Reading | Pagans &amp; Witches Amino">
            <a:extLst>
              <a:ext uri="{FF2B5EF4-FFF2-40B4-BE49-F238E27FC236}">
                <a16:creationId xmlns:a16="http://schemas.microsoft.com/office/drawing/2014/main" id="{09412365-B945-4292-AE8B-8CEAD419C3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32" y="-20444"/>
            <a:ext cx="7025268" cy="68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0150C8-1DBE-4665-B2D7-52CDF63A44CE}"/>
              </a:ext>
            </a:extLst>
          </p:cNvPr>
          <p:cNvSpPr txBox="1"/>
          <p:nvPr/>
        </p:nvSpPr>
        <p:spPr>
          <a:xfrm>
            <a:off x="465221" y="545432"/>
            <a:ext cx="5791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800" dirty="0">
                <a:solidFill>
                  <a:schemeClr val="bg1"/>
                </a:solidFill>
                <a:latin typeface="Academy Engraved LET" pitchFamily="2" charset="0"/>
              </a:rPr>
              <a:t>Lighting the Christ Candle</a:t>
            </a:r>
          </a:p>
        </p:txBody>
      </p:sp>
    </p:spTree>
    <p:extLst>
      <p:ext uri="{BB962C8B-B14F-4D97-AF65-F5344CB8AC3E}">
        <p14:creationId xmlns:p14="http://schemas.microsoft.com/office/powerpoint/2010/main" val="1867342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F53B8-9051-4E2D-868D-C63A4861CBF2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I gave them the words you gave me and they accepted them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but at this point in their journey, have they accepted them? At what point did we accept them? What difference did it make in our journey?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They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knew with certainty that I came from you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and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believed that you sent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as above, when did they accept?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PRAY FOR THEM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I am not praying for the world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Kosmos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but for those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 have given me, for they are yours. 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668541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EA82A-B35F-451B-B199-104802F2B4F0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I have is yours, and all you have is mine,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wonderful mutuality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And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 sense of pride,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come to me through them. 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 remain in the world no longer, but they are still in the world, and I am coming to you. Holy Father, protect them by the power of your name, the name you gave me,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that they may be one as we are one.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Let’s look at the ONENESS of the garage sale.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2990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D52C4-E4D3-46AC-8C8E-62A664645CEC}"/>
              </a:ext>
            </a:extLst>
          </p:cNvPr>
          <p:cNvSpPr txBox="1"/>
          <p:nvPr/>
        </p:nvSpPr>
        <p:spPr>
          <a:xfrm>
            <a:off x="0" y="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with them,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them and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kept them safe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 that name you gave me. 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None has been lost except the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doomed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destruction so that Scripture would be fulfilled.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 am coming to you now, but I say these things while I am still in the world, so that they may have the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full measure of my joy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them. </a:t>
            </a:r>
          </a:p>
        </p:txBody>
      </p:sp>
    </p:spTree>
    <p:extLst>
      <p:ext uri="{BB962C8B-B14F-4D97-AF65-F5344CB8AC3E}">
        <p14:creationId xmlns:p14="http://schemas.microsoft.com/office/powerpoint/2010/main" val="3374587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FA274-D86B-4E0D-A83B-9765319CE299}"/>
              </a:ext>
            </a:extLst>
          </p:cNvPr>
          <p:cNvSpPr txBox="1"/>
          <p:nvPr/>
        </p:nvSpPr>
        <p:spPr>
          <a:xfrm>
            <a:off x="0" y="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given them your word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Logos,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the world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kosmos,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hated them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for they are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of the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this,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world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any more than I am of the world.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prayer is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you take them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 of the world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but that you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protect them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evil one. 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123949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DD3B4-9D64-4C1E-90F5-C64BFB7AB6FB}"/>
              </a:ext>
            </a:extLst>
          </p:cNvPr>
          <p:cNvSpPr txBox="1"/>
          <p:nvPr/>
        </p:nvSpPr>
        <p:spPr>
          <a:xfrm>
            <a:off x="0" y="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 not of the world, even as I am not of it.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Sanctify them by the TRUTH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your word is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you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 me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 the world, I have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 them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 the world.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them I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sanctify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myself, that they too may be truly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sanctified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993303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75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rinity Fellowship Church: Richardson, TX &gt; A Prayer of Longing">
            <a:extLst>
              <a:ext uri="{FF2B5EF4-FFF2-40B4-BE49-F238E27FC236}">
                <a16:creationId xmlns:a16="http://schemas.microsoft.com/office/drawing/2014/main" id="{643C9F49-6FB7-437B-A8F7-56929575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" y="-38602"/>
            <a:ext cx="12232229" cy="68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82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60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Our Father in heaven,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hallowed be Your name,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Your kingdom come,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Your will be done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On earth as in heaven.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Give us today our daily bread.</a:t>
            </a:r>
          </a:p>
        </p:txBody>
      </p:sp>
    </p:spTree>
    <p:extLst>
      <p:ext uri="{BB962C8B-B14F-4D97-AF65-F5344CB8AC3E}">
        <p14:creationId xmlns:p14="http://schemas.microsoft.com/office/powerpoint/2010/main" val="830226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0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forgive us our sins,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As we forgive those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who sin against us.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Save us from the time of trial,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deliver us from evil.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the kingdom, the power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the glory are Yours,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Now and forever. </a:t>
            </a: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124496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0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32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26DD0581-699E-441E-B72D-65AD1A65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7826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 Him with many crowns,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Lamb upon His throne.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Hark! How the heavenly anthem drowns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music but its own.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Awake, my soul, and sing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Him who died for me,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hail Him as Your matchless King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all eternity.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0648F6F7-9393-4850-B28E-0F57A0D7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7826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</a:rPr>
              <a:t>Crown Him the Son of God,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</a:rPr>
              <a:t>Before the worlds began,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</a:rPr>
              <a:t>And we who tread where He has trod,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</a:rPr>
              <a:t>Crown Him the Son of Man;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</a:rPr>
              <a:t>Who every grief has known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</a:rPr>
              <a:t>That wrings the human breast,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spc="-150" dirty="0">
                <a:solidFill>
                  <a:srgbClr val="FFFF00"/>
                </a:solidFill>
              </a:rPr>
              <a:t>And takes and bears them for His own,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</a:rPr>
              <a:t>That all in Him may rest.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2/6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FEABC792-AB27-472B-ABD3-3A214BD8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7826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 Him the Lord of love,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 His hands and side,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wounds, yet visible above,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beauty glorified.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angel in the sky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fully bear that sight,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downward bends His burning eye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mysteries so bright.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3/6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A973B113-C65D-45E4-9BFB-17DDD651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7826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 Him the Lord of life,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triumphed over the grave,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rose victorious in the strife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those He came to save.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glories now we sing,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died, and rose on high,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died eternal life to bring,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lives that death may die.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4/6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49EB9664-A3ED-418C-A52F-9ABB1223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7826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 Him the Lord of peace,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power a sceptre sways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pole to pole, that wars may cease,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Absorbed in prayer and praise.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reign shall know no end,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round His pierced feet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 flowers of paradise extend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fragrance ever sweet.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5/6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8F0B5ECF-B6F9-43E1-B1B2-AF11420F2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4228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 Him the Lord of years,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Potentate of time,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Creator of the rolling spheres,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Majestic and sublime.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hail, Redeemer, hail!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have died for me;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praise shall never never fail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 eternity.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6/6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1600" dirty="0">
                <a:solidFill>
                  <a:srgbClr val="FFFF00"/>
                </a:solidFill>
              </a:rPr>
              <a:t>Words,1, 4-9: Matthew Bridges (1800-1894), 1852;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AU" altLang="en-US" sz="1600" dirty="0">
                <a:solidFill>
                  <a:srgbClr val="FFFF00"/>
                </a:solidFill>
              </a:rPr>
              <a:t>Godfrey Thring (1823-1903), 1874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77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ood Morning Tea Gifs for Whatsapp, Facebook {Best HD Images}">
            <a:extLst>
              <a:ext uri="{FF2B5EF4-FFF2-40B4-BE49-F238E27FC236}">
                <a16:creationId xmlns:a16="http://schemas.microsoft.com/office/drawing/2014/main" id="{26ACEA27-515E-415A-9170-C6C95A376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5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BCE932-DB71-4F3E-BD57-0DE571C3738B}"/>
              </a:ext>
            </a:extLst>
          </p:cNvPr>
          <p:cNvSpPr txBox="1"/>
          <p:nvPr/>
        </p:nvSpPr>
        <p:spPr>
          <a:xfrm>
            <a:off x="465831" y="0"/>
            <a:ext cx="11283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Good Morning </a:t>
            </a:r>
          </a:p>
          <a:p>
            <a:pPr algn="ctr"/>
            <a:r>
              <a:rPr lang="en-US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and have a great week</a:t>
            </a:r>
            <a:endParaRPr lang="en-AU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22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ed-background-with-musical-notes-music-notes-flowing-flying-">
            <a:hlinkClick r:id="" action="ppaction://media"/>
            <a:extLst>
              <a:ext uri="{FF2B5EF4-FFF2-40B4-BE49-F238E27FC236}">
                <a16:creationId xmlns:a16="http://schemas.microsoft.com/office/drawing/2014/main" id="{4F398FD1-5843-4768-92AB-0035B1B593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d with Us – A Poem of Love – Broken Believers">
            <a:extLst>
              <a:ext uri="{FF2B5EF4-FFF2-40B4-BE49-F238E27FC236}">
                <a16:creationId xmlns:a16="http://schemas.microsoft.com/office/drawing/2014/main" id="{9AEDB159-453F-4E37-94E4-3096E21E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DAEA1-15AA-42F3-BC28-1C139C2A3E0C}"/>
              </a:ext>
            </a:extLst>
          </p:cNvPr>
          <p:cNvSpPr txBox="1"/>
          <p:nvPr/>
        </p:nvSpPr>
        <p:spPr>
          <a:xfrm>
            <a:off x="-69204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 Lord be with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4D316-82BC-426C-B62E-5A578B7058D6}"/>
              </a:ext>
            </a:extLst>
          </p:cNvPr>
          <p:cNvSpPr txBox="1"/>
          <p:nvPr/>
        </p:nvSpPr>
        <p:spPr>
          <a:xfrm>
            <a:off x="-69204" y="5288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i="1" dirty="0">
                <a:solidFill>
                  <a:schemeClr val="bg1"/>
                </a:solidFill>
                <a:latin typeface="Algerian" panose="04020705040A02060702" pitchFamily="82" charset="0"/>
              </a:rPr>
              <a:t>And Also With You</a:t>
            </a:r>
          </a:p>
        </p:txBody>
      </p:sp>
    </p:spTree>
    <p:extLst>
      <p:ext uri="{BB962C8B-B14F-4D97-AF65-F5344CB8AC3E}">
        <p14:creationId xmlns:p14="http://schemas.microsoft.com/office/powerpoint/2010/main" val="364584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son doing ok hand sign, Thumb signal Hand, Thumb Up Hand, hands, arm,  hand Model png | PNGWing">
            <a:extLst>
              <a:ext uri="{FF2B5EF4-FFF2-40B4-BE49-F238E27FC236}">
                <a16:creationId xmlns:a16="http://schemas.microsoft.com/office/drawing/2014/main" id="{980DACF2-D06F-474F-818A-E9D11E07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BB257-52AE-42A9-B4BC-0297730A355E}"/>
              </a:ext>
            </a:extLst>
          </p:cNvPr>
          <p:cNvSpPr txBox="1"/>
          <p:nvPr/>
        </p:nvSpPr>
        <p:spPr>
          <a:xfrm>
            <a:off x="0" y="1166842"/>
            <a:ext cx="4078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gerian" panose="04020705040A02060702" pitchFamily="82" charset="0"/>
              </a:rPr>
              <a:t>Sign of Peace</a:t>
            </a:r>
            <a:endParaRPr lang="en-AU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95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60ABB957-1E87-43A9-8791-F2C69FE1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latin typeface="Bookman Old Style" panose="02050604050505020204" pitchFamily="18" charset="0"/>
              </a:rPr>
              <a:t>1 Blessed is the one who does not walk </a:t>
            </a:r>
          </a:p>
          <a:p>
            <a:pPr algn="ctr"/>
            <a:r>
              <a:rPr lang="en-US" altLang="en-US" sz="4000" b="1" dirty="0">
                <a:latin typeface="Bookman Old Style" panose="02050604050505020204" pitchFamily="18" charset="0"/>
              </a:rPr>
              <a:t>in the counsel of the wicked </a:t>
            </a:r>
            <a:br>
              <a:rPr lang="en-US" altLang="en-US" sz="4000" b="1" dirty="0">
                <a:latin typeface="Bookman Old Style" panose="02050604050505020204" pitchFamily="18" charset="0"/>
              </a:rPr>
            </a:br>
            <a:r>
              <a:rPr lang="en-US" altLang="en-US" sz="4000" b="1" dirty="0">
                <a:latin typeface="Bookman Old Style" panose="02050604050505020204" pitchFamily="18" charset="0"/>
              </a:rPr>
              <a:t>or stand in the way of sinners </a:t>
            </a:r>
            <a:br>
              <a:rPr lang="en-US" altLang="en-US" sz="4000" b="1" dirty="0">
                <a:latin typeface="Bookman Old Style" panose="02050604050505020204" pitchFamily="18" charset="0"/>
              </a:rPr>
            </a:br>
            <a:r>
              <a:rPr lang="en-US" altLang="en-US" sz="4000" b="1" dirty="0">
                <a:latin typeface="Bookman Old Style" panose="02050604050505020204" pitchFamily="18" charset="0"/>
              </a:rPr>
              <a:t>or sit in the seat of mockers. </a:t>
            </a:r>
          </a:p>
          <a:p>
            <a:pPr algn="ctr"/>
            <a:r>
              <a:rPr lang="en-US" altLang="en-US" sz="3600" b="1" dirty="0">
                <a:latin typeface="Bookman Old Style" panose="02050604050505020204" pitchFamily="18" charset="0"/>
              </a:rPr>
              <a:t> </a:t>
            </a:r>
          </a:p>
          <a:p>
            <a:pPr algn="ctr"/>
            <a:r>
              <a:rPr lang="en-US" altLang="en-US" sz="4000" b="1" i="1" dirty="0">
                <a:latin typeface="Bookman Old Style" panose="02050604050505020204" pitchFamily="18" charset="0"/>
              </a:rPr>
              <a:t>2 But their delight </a:t>
            </a:r>
          </a:p>
          <a:p>
            <a:pPr algn="ctr"/>
            <a:r>
              <a:rPr lang="en-US" altLang="en-US" sz="4000" b="1" i="1" dirty="0">
                <a:latin typeface="Bookman Old Style" panose="02050604050505020204" pitchFamily="18" charset="0"/>
              </a:rPr>
              <a:t>is in the law of the LORD, </a:t>
            </a:r>
            <a:br>
              <a:rPr lang="en-US" altLang="en-US" sz="4000" b="1" i="1" dirty="0">
                <a:latin typeface="Bookman Old Style" panose="02050604050505020204" pitchFamily="18" charset="0"/>
              </a:rPr>
            </a:br>
            <a:r>
              <a:rPr lang="en-US" altLang="en-US" sz="4000" b="1" i="1" dirty="0">
                <a:latin typeface="Bookman Old Style" panose="02050604050505020204" pitchFamily="18" charset="0"/>
              </a:rPr>
              <a:t>and on this law </a:t>
            </a:r>
          </a:p>
          <a:p>
            <a:pPr algn="ctr"/>
            <a:r>
              <a:rPr lang="en-US" altLang="en-US" sz="4000" b="1" i="1" dirty="0">
                <a:latin typeface="Bookman Old Style" panose="02050604050505020204" pitchFamily="18" charset="0"/>
              </a:rPr>
              <a:t>they meditate day and night.</a:t>
            </a:r>
            <a:r>
              <a:rPr lang="en-US" altLang="en-US" sz="4000" b="1" dirty="0"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1996</Words>
  <Application>Microsoft Office PowerPoint</Application>
  <PresentationFormat>Widescreen</PresentationFormat>
  <Paragraphs>186</Paragraphs>
  <Slides>58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Academy Engraved LET</vt:lpstr>
      <vt:lpstr>Algerian</vt:lpstr>
      <vt:lpstr>Arial</vt:lpstr>
      <vt:lpstr>Bookman Old Style</vt:lpstr>
      <vt:lpstr>Calibri</vt:lpstr>
      <vt:lpstr>Calibri Light</vt:lpstr>
      <vt:lpstr>Chiller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Lunney</dc:creator>
  <cp:lastModifiedBy>Uniting Church</cp:lastModifiedBy>
  <cp:revision>26</cp:revision>
  <dcterms:created xsi:type="dcterms:W3CDTF">2021-05-14T10:15:51Z</dcterms:created>
  <dcterms:modified xsi:type="dcterms:W3CDTF">2021-05-19T00:37:02Z</dcterms:modified>
</cp:coreProperties>
</file>